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varScale="1">
        <p:scale>
          <a:sx n="92" d="100"/>
          <a:sy n="92" d="100"/>
        </p:scale>
        <p:origin x="2796"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t>12/1/2021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t>12/1/2021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12/1/2021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12/1/2021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12/1/2021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12/1/2021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12/1/2021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12/1/2021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12/1/2021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12/1/2021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12/1/2021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12/1/2021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12/1/2021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12/1/2021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12/1/2021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2919" y="4663676"/>
            <a:ext cx="3648019" cy="863408"/>
          </a:xfrm>
          <a:prstGeom prst="rect">
            <a:avLst/>
          </a:prstGeom>
        </p:spPr>
      </p:pic>
      <p:sp>
        <p:nvSpPr>
          <p:cNvPr id="7" name="4 - TextBox"/>
          <p:cNvSpPr txBox="1"/>
          <p:nvPr/>
        </p:nvSpPr>
        <p:spPr>
          <a:xfrm>
            <a:off x="1228725" y="2744656"/>
            <a:ext cx="4459056" cy="1338828"/>
          </a:xfrm>
          <a:prstGeom prst="rect">
            <a:avLst/>
          </a:prstGeom>
          <a:noFill/>
        </p:spPr>
        <p:txBody>
          <a:bodyPr wrap="square" rtlCol="0">
            <a:spAutoFit/>
          </a:bodyPr>
          <a:lstStyle/>
          <a:p>
            <a:pPr algn="just"/>
            <a:r>
              <a:rPr lang="el-GR" sz="675">
                <a:solidFill>
                  <a:srgbClr val="002060"/>
                </a:solidFill>
                <a:latin typeface="Verdana" pitchFamily="34" charset="0"/>
                <a:ea typeface="Verdana" pitchFamily="34" charset="0"/>
                <a:cs typeface="Verdana" pitchFamily="34" charset="0"/>
              </a:rPr>
              <a:t>Η επιχείρηση ΕΛΛΗΝΙΚΗ ΦΙΛΟΞΕΝΙΑ ΙΚΕ </a:t>
            </a:r>
            <a:r>
              <a:rPr lang="el-GR" sz="675" dirty="0">
                <a:solidFill>
                  <a:srgbClr val="002060"/>
                </a:solidFill>
                <a:latin typeface="Verdana" pitchFamily="34" charset="0"/>
                <a:ea typeface="Verdana" pitchFamily="34" charset="0"/>
                <a:cs typeface="Verdana" pitchFamily="34" charset="0"/>
              </a:rPr>
              <a:t>που εδρεύει στην Περιφέρεια Κεντρικής Μακεδονίας,</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τον Covid-19 στην Κεντρική Μακεδονία» συνολικού προϋπολογισμού 200 εκ. ευρώ.</a:t>
            </a:r>
            <a:endParaRPr lang="en-US" sz="675" b="1" dirty="0">
              <a:solidFill>
                <a:srgbClr val="002060"/>
              </a:solidFill>
              <a:latin typeface="Verdana" pitchFamily="34" charset="0"/>
              <a:ea typeface="Verdana" pitchFamily="34" charset="0"/>
              <a:cs typeface="Verdana" pitchFamily="34" charset="0"/>
            </a:endParaRPr>
          </a:p>
          <a:p>
            <a:pPr algn="just"/>
            <a:endParaRPr lang="el-GR" sz="675" dirty="0">
              <a:solidFill>
                <a:srgbClr val="002060"/>
              </a:solidFill>
              <a:latin typeface="Verdana" pitchFamily="34" charset="0"/>
              <a:ea typeface="Verdana" pitchFamily="34" charset="0"/>
            </a:endParaRPr>
          </a:p>
          <a:p>
            <a:pPr algn="just"/>
            <a:r>
              <a:rPr lang="el-GR" sz="675" dirty="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Κεντρικής Μακεδονίας με τη μορφή της μη επιστρεπτέας επιχορήγησης για τη διασφάλιση επαρκούς ρευστότητας για την αντιμετώπιση των επιπτώσεων της πανδημίας </a:t>
            </a:r>
            <a:r>
              <a:rPr lang="en-US" sz="675" dirty="0">
                <a:solidFill>
                  <a:srgbClr val="002060"/>
                </a:solidFill>
                <a:latin typeface="Verdana" pitchFamily="34" charset="0"/>
                <a:ea typeface="Verdana" pitchFamily="34" charset="0"/>
              </a:rPr>
              <a:t>Covid-19</a:t>
            </a:r>
            <a:r>
              <a:rPr lang="el-GR" sz="675" dirty="0">
                <a:solidFill>
                  <a:srgbClr val="002060"/>
                </a:solidFill>
                <a:latin typeface="Verdana" pitchFamily="34" charset="0"/>
                <a:ea typeface="Verdana" pitchFamily="34" charset="0"/>
              </a:rPr>
              <a:t>.</a:t>
            </a:r>
            <a:endParaRPr lang="en-US" sz="675" dirty="0">
              <a:solidFill>
                <a:srgbClr val="002060"/>
              </a:solidFill>
              <a:latin typeface="Verdana" pitchFamily="34" charset="0"/>
              <a:ea typeface="Verdana" pitchFamily="34" charset="0"/>
            </a:endParaRPr>
          </a:p>
          <a:p>
            <a:pPr algn="just"/>
            <a:endParaRPr lang="en-US" sz="675" b="1" dirty="0">
              <a:solidFill>
                <a:srgbClr val="002060"/>
              </a:solidFill>
              <a:latin typeface="Verdana" pitchFamily="34" charset="0"/>
              <a:ea typeface="Verdana" pitchFamily="34" charset="0"/>
              <a:cs typeface="Verdana" pitchFamily="34" charset="0"/>
            </a:endParaRPr>
          </a:p>
          <a:p>
            <a:pPr algn="just"/>
            <a:r>
              <a:rPr lang="el-GR" sz="675" dirty="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50.000,00€,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«Κεντρική Μακεδονία» 2014-2020.</a:t>
            </a:r>
          </a:p>
        </p:txBody>
      </p:sp>
      <p:pic>
        <p:nvPicPr>
          <p:cNvPr id="3" name="Εικόνα 2">
            <a:extLst>
              <a:ext uri="{FF2B5EF4-FFF2-40B4-BE49-F238E27FC236}">
                <a16:creationId xmlns:a16="http://schemas.microsoft.com/office/drawing/2014/main" id="{383C5E75-4DEB-4094-9D78-3A2B35E2E8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5843" y="447490"/>
            <a:ext cx="2665476" cy="528066"/>
          </a:xfrm>
          <a:prstGeom prst="rect">
            <a:avLst/>
          </a:prstGeom>
        </p:spPr>
      </p:pic>
      <p:pic>
        <p:nvPicPr>
          <p:cNvPr id="9" name="Εικόνα 8" descr="DIEXODOS"/>
          <p:cNvPicPr/>
          <p:nvPr/>
        </p:nvPicPr>
        <p:blipFill>
          <a:blip r:embed="rId5">
            <a:extLst>
              <a:ext uri="{28A0092B-C50C-407E-A947-70E740481C1C}">
                <a14:useLocalDpi xmlns:a14="http://schemas.microsoft.com/office/drawing/2010/main" val="0"/>
              </a:ext>
            </a:extLst>
          </a:blip>
          <a:srcRect/>
          <a:stretch>
            <a:fillRect/>
          </a:stretch>
        </p:blipFill>
        <p:spPr bwMode="auto">
          <a:xfrm>
            <a:off x="2649680" y="1323884"/>
            <a:ext cx="1232326" cy="751834"/>
          </a:xfrm>
          <a:prstGeom prst="rect">
            <a:avLst/>
          </a:prstGeom>
          <a:noFill/>
          <a:ln>
            <a:noFill/>
          </a:ln>
        </p:spPr>
      </p:pic>
      <p:pic>
        <p:nvPicPr>
          <p:cNvPr id="16" name="Εικόνα 15"/>
          <p:cNvPicPr/>
          <p:nvPr/>
        </p:nvPicPr>
        <p:blipFill>
          <a:blip r:embed="rId6" cstate="print">
            <a:extLst>
              <a:ext uri="{28A0092B-C50C-407E-A947-70E740481C1C}">
                <a14:useLocalDpi xmlns:a14="http://schemas.microsoft.com/office/drawing/2010/main" val="0"/>
              </a:ext>
            </a:extLst>
          </a:blip>
          <a:stretch>
            <a:fillRect/>
          </a:stretch>
        </p:blipFill>
        <p:spPr>
          <a:xfrm>
            <a:off x="1262823" y="1983715"/>
            <a:ext cx="634194" cy="656393"/>
          </a:xfrm>
          <a:prstGeom prst="rect">
            <a:avLst/>
          </a:prstGeom>
        </p:spPr>
      </p:pic>
      <p:sp>
        <p:nvSpPr>
          <p:cNvPr id="14" name="Ορθογώνιο 13"/>
          <p:cNvSpPr/>
          <p:nvPr/>
        </p:nvSpPr>
        <p:spPr>
          <a:xfrm>
            <a:off x="1862919" y="2135451"/>
            <a:ext cx="3725839" cy="400110"/>
          </a:xfrm>
          <a:prstGeom prst="rect">
            <a:avLst/>
          </a:prstGeom>
        </p:spPr>
        <p:txBody>
          <a:bodyPr wrap="square">
            <a:spAutoFit/>
          </a:bodyPr>
          <a:lstStyle/>
          <a:p>
            <a:pPr algn="just"/>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ΚΕΝΤΡΙΚΗ ΜΑΚΕΔΟΝΙΑ</a:t>
            </a:r>
            <a:endParaRPr lang="el-GR" sz="1000" dirty="0">
              <a:solidFill>
                <a:schemeClr val="accent5">
                  <a:lumMod val="75000"/>
                </a:schemeClr>
              </a:solidFill>
            </a:endParaRPr>
          </a:p>
        </p:txBody>
      </p:sp>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TotalTime>
  <Words>138</Words>
  <Application>Microsoft Office PowerPoint</Application>
  <PresentationFormat>Προβολή στην οθόνη (4:3)</PresentationFormat>
  <Paragraphs>7</Paragraphs>
  <Slides>1</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Calibri Light</vt:lpstr>
      <vt:lpstr>Verdana</vt:lpstr>
      <vt:lpstr>Θέμα του Office</vt:lpstr>
      <vt:lpstr>Παρουσίαση του PowerPoint</vt:lpstr>
    </vt:vector>
  </TitlesOfParts>
  <Company>KEPA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user u.3. 3</cp:lastModifiedBy>
  <cp:revision>24</cp:revision>
  <dcterms:created xsi:type="dcterms:W3CDTF">2019-10-24T12:02:18Z</dcterms:created>
  <dcterms:modified xsi:type="dcterms:W3CDTF">2021-01-12T07:42:19Z</dcterms:modified>
</cp:coreProperties>
</file>